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image/vnd.ms-photo" Extension="wdp"/>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Default ContentType="image/jpeg" Extension="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9" r:id="rId2"/>
    <p:sldId id="257" r:id="rId3"/>
    <p:sldId id="258" r:id="rId4"/>
    <p:sldId id="256" r:id="rId5"/>
    <p:sldId id="260" r:id="rId6"/>
    <p:sldId id="265" r:id="rId7"/>
    <p:sldId id="266" r:id="rId8"/>
    <p:sldId id="267" r:id="rId9"/>
    <p:sldId id="268" r:id="rId10"/>
    <p:sldId id="269" r:id="rId11"/>
    <p:sldId id="270" r:id="rId12"/>
    <p:sldId id="271" r:id="rId13"/>
    <p:sldId id="272" r:id="rId14"/>
    <p:sldId id="261" r:id="rId15"/>
    <p:sldId id="262" r:id="rId16"/>
    <p:sldId id="263" r:id="rId17"/>
    <p:sldId id="264" r:id="rId18"/>
    <p:sldId id="273"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B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98" y="-16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8227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042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28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5867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8605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4059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8821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274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7653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6025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0505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227794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hdphoto1.wdp" Type="http://schemas.microsoft.com/office/2007/relationships/hdphoto"/><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10.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arget="../media/hdphoto9.wdp" Type="http://schemas.microsoft.com/office/2007/relationships/hdphoto"/><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media/hdphoto10.wdp" Type="http://schemas.microsoft.com/office/2007/relationships/hdphoto"/><Relationship Id="rId2" Target="../media/image12.jpeg" Type="http://schemas.openxmlformats.org/officeDocument/2006/relationships/imag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arget="../media/image16.gif" Type="http://schemas.openxmlformats.org/officeDocument/2006/relationships/image"/><Relationship Id="rId2" Target="../media/image15.jpeg" Type="http://schemas.openxmlformats.org/officeDocument/2006/relationships/image"/><Relationship Id="rId1" Target="../slideLayouts/slideLayout7.xml" Type="http://schemas.openxmlformats.org/officeDocument/2006/relationships/slideLayout"/><Relationship Id="rId6" Target="../media/image19.png" Type="http://schemas.openxmlformats.org/officeDocument/2006/relationships/image"/><Relationship Id="rId5" Target="../media/image18.png" Type="http://schemas.openxmlformats.org/officeDocument/2006/relationships/image"/><Relationship Id="rId4" Target="../media/image17.png" Type="http://schemas.openxmlformats.org/officeDocument/2006/relationships/image"/></Relationships>
</file>

<file path=ppt/slides/_rels/slide16.xml.rels><?xml version="1.0" encoding="UTF-8" standalone="yes" ?><Relationships xmlns="http://schemas.openxmlformats.org/package/2006/relationships"><Relationship Id="rId2" Target="../media/image20.jpeg" Type="http://schemas.openxmlformats.org/officeDocument/2006/relationships/image"/><Relationship Id="rId1" Target="../slideLayouts/slideLayout6.xml" Type="http://schemas.openxmlformats.org/officeDocument/2006/relationships/slideLayout"/></Relationships>
</file>

<file path=ppt/slides/_rels/slide17.xml.rels><?xml version="1.0" encoding="UTF-8" standalone="yes" ?><Relationships xmlns="http://schemas.openxmlformats.org/package/2006/relationships"><Relationship Id="rId3" Target="../media/hdphoto12.wdp" Type="http://schemas.microsoft.com/office/2007/relationships/hdphoto"/><Relationship Id="rId2" Target="../media/image21.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arget="../media/hdphoto2.wdp" Type="http://schemas.microsoft.com/office/2007/relationships/hdphoto"/><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arget="../media/hdphoto3.wdp" Type="http://schemas.microsoft.com/office/2007/relationships/hdphoto"/><Relationship Id="rId2" Target="../media/image3.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arget="../media/hdphoto4.wdp" Type="http://schemas.microsoft.com/office/2007/relationships/hdphoto"/><Relationship Id="rId2" Target="../media/image4.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3" Target="../media/hdphoto5.wdp" Type="http://schemas.microsoft.com/office/2007/relationships/hdphoto"/><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arget="../media/hdphoto7.wdp" Type="http://schemas.microsoft.com/office/2007/relationships/hdphoto"/><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3" Target="../media/hdphoto8.wdp" Type="http://schemas.microsoft.com/office/2007/relationships/hdphoto"/><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9.jpe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2676"/>
            <a:ext cx="12196765" cy="6855323"/>
          </a:xfrm>
          <a:prstGeom prst="rect">
            <a:avLst/>
          </a:prstGeom>
        </p:spPr>
      </p:pic>
      <p:sp>
        <p:nvSpPr>
          <p:cNvPr id="3" name="Rectangle 2"/>
          <p:cNvSpPr/>
          <p:nvPr/>
        </p:nvSpPr>
        <p:spPr>
          <a:xfrm>
            <a:off x="4907878"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284724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0283" cy="6858000"/>
          </a:xfrm>
          <a:prstGeom prst="rect">
            <a:avLst/>
          </a:prstGeom>
        </p:spPr>
      </p:pic>
      <p:sp>
        <p:nvSpPr>
          <p:cNvPr id="3" name="Rectangle 2"/>
          <p:cNvSpPr/>
          <p:nvPr/>
        </p:nvSpPr>
        <p:spPr>
          <a:xfrm>
            <a:off x="3429000"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3889743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 y="0"/>
            <a:ext cx="12233189" cy="6858000"/>
          </a:xfrm>
          <a:prstGeom prst="rect">
            <a:avLst/>
          </a:prstGeom>
        </p:spPr>
      </p:pic>
      <p:sp>
        <p:nvSpPr>
          <p:cNvPr id="6" name="Rectangle 5"/>
          <p:cNvSpPr/>
          <p:nvPr/>
        </p:nvSpPr>
        <p:spPr>
          <a:xfrm>
            <a:off x="8160390" y="6488668"/>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551139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85187"/>
          </a:xfrm>
          <a:prstGeom prst="rect">
            <a:avLst/>
          </a:prstGeom>
        </p:spPr>
      </p:pic>
      <p:sp>
        <p:nvSpPr>
          <p:cNvPr id="4" name="Rectangle 3"/>
          <p:cNvSpPr/>
          <p:nvPr/>
        </p:nvSpPr>
        <p:spPr>
          <a:xfrm>
            <a:off x="7322190" y="64886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4038363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244648" cy="6858000"/>
          </a:xfrm>
          <a:prstGeom prst="rect">
            <a:avLst/>
          </a:prstGeom>
        </p:spPr>
      </p:pic>
      <p:sp>
        <p:nvSpPr>
          <p:cNvPr id="3" name="Rectangle 2"/>
          <p:cNvSpPr/>
          <p:nvPr/>
        </p:nvSpPr>
        <p:spPr>
          <a:xfrm>
            <a:off x="235590" y="6477000"/>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232434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8" y="0"/>
            <a:ext cx="12218158" cy="6858000"/>
          </a:xfrm>
          <a:prstGeom prst="rect">
            <a:avLst/>
          </a:prstGeom>
        </p:spPr>
      </p:pic>
      <p:sp>
        <p:nvSpPr>
          <p:cNvPr id="4" name="Rectangle 3"/>
          <p:cNvSpPr/>
          <p:nvPr/>
        </p:nvSpPr>
        <p:spPr>
          <a:xfrm>
            <a:off x="8312790" y="64886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1976065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 y="76200"/>
            <a:ext cx="6047133" cy="67056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916487"/>
            <a:ext cx="1262062"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68825"/>
            <a:ext cx="13049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648200"/>
            <a:ext cx="13779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05000"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733240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107930"/>
            <a:ext cx="8839200" cy="6432530"/>
          </a:xfrm>
          <a:prstGeom prst="rect">
            <a:avLst/>
          </a:prstGeom>
        </p:spPr>
        <p:txBody>
          <a:bodyPr wrap="square">
            <a:spAutoFit/>
          </a:bodyPr>
          <a:lstStyle/>
          <a:p>
            <a:pPr algn="ctr"/>
            <a:endParaRPr lang="ar-AE" sz="2400" dirty="0"/>
          </a:p>
          <a:p>
            <a:pPr algn="ctr"/>
            <a:r>
              <a:rPr lang="ar-AE" sz="4400" b="1" dirty="0">
                <a:solidFill>
                  <a:schemeClr val="bg1"/>
                </a:solidFill>
              </a:rPr>
              <a:t>امتِ مسلمہ کی وحدانیت  کا تصور</a:t>
            </a:r>
          </a:p>
          <a:p>
            <a:pPr algn="ctr"/>
            <a:endParaRPr lang="ar-AE" sz="2400" dirty="0">
              <a:ln w="18415" cmpd="sng">
                <a:solidFill>
                  <a:schemeClr val="tx1"/>
                </a:solidFill>
                <a:prstDash val="solid"/>
              </a:ln>
            </a:endParaRPr>
          </a:p>
          <a:p>
            <a:pPr algn="ctr"/>
            <a:r>
              <a:rPr lang="ar-AE" sz="2400" dirty="0">
                <a:ln w="18415" cmpd="sng">
                  <a:solidFill>
                    <a:schemeClr val="tx1"/>
                  </a:solidFill>
                  <a:prstDash val="solid"/>
                </a:ln>
              </a:rPr>
              <a:t>كَلَّاۤ اِنَّ الۡاِنۡسَانَ لَيَطۡغٰٓىۙ‏ ﴿۶﴾ اَنۡ رَّاٰهُ اسۡتَغۡنٰىؕ‏ ﴿۷﴾</a:t>
            </a:r>
          </a:p>
          <a:p>
            <a:pPr algn="ctr"/>
            <a:r>
              <a:rPr lang="ar-AE" sz="2400" dirty="0">
                <a:ln w="18415" cmpd="sng">
                  <a:solidFill>
                    <a:schemeClr val="tx1"/>
                  </a:solidFill>
                  <a:prstDash val="solid"/>
                </a:ln>
              </a:rPr>
              <a:t>مگر انسان سرکش ہو جاتا ہے ﴿۶﴾ جب کہ اپنے تیئں غنی دیکھتا ہے ﴿۷﴾ </a:t>
            </a:r>
          </a:p>
          <a:p>
            <a:pPr algn="ctr"/>
            <a:r>
              <a:rPr lang="ar-AE" sz="2400" dirty="0">
                <a:ln w="18415" cmpd="sng">
                  <a:solidFill>
                    <a:schemeClr val="tx1"/>
                  </a:solidFill>
                  <a:prstDash val="solid"/>
                </a:ln>
              </a:rPr>
              <a:t>جب تک آدمی کوبھوک و پیاس کی شدت کا احساس نہ ہو، اسے کھانے پینے کی سچی </a:t>
            </a:r>
            <a:endParaRPr lang="en-US" sz="2400" dirty="0" smtClean="0">
              <a:ln w="18415" cmpd="sng">
                <a:solidFill>
                  <a:schemeClr val="tx1"/>
                </a:solidFill>
                <a:prstDash val="solid"/>
              </a:ln>
            </a:endParaRPr>
          </a:p>
          <a:p>
            <a:pPr algn="ctr"/>
            <a:r>
              <a:rPr lang="ar-AE" sz="2400" dirty="0" smtClean="0">
                <a:ln w="18415" cmpd="sng">
                  <a:solidFill>
                    <a:schemeClr val="tx1"/>
                  </a:solidFill>
                  <a:prstDash val="solid"/>
                </a:ln>
              </a:rPr>
              <a:t>قدرکیا </a:t>
            </a:r>
            <a:r>
              <a:rPr lang="ar-AE" sz="2400" dirty="0">
                <a:ln w="18415" cmpd="sng">
                  <a:solidFill>
                    <a:schemeClr val="tx1"/>
                  </a:solidFill>
                  <a:prstDash val="solid"/>
                </a:ln>
              </a:rPr>
              <a:t>ہوگی</a:t>
            </a:r>
          </a:p>
          <a:p>
            <a:pPr algn="ctr"/>
            <a:endParaRPr lang="en-US" sz="2400" dirty="0" smtClean="0"/>
          </a:p>
          <a:p>
            <a:pPr algn="ctr"/>
            <a:r>
              <a:rPr lang="ar-AE" sz="4000" b="1" dirty="0">
                <a:solidFill>
                  <a:schemeClr val="accent1">
                    <a:lumMod val="50000"/>
                  </a:schemeClr>
                </a:solidFill>
              </a:rPr>
              <a:t>پیٹ بھرا = فاقہ زدہ  </a:t>
            </a:r>
            <a:endParaRPr lang="en-US" sz="4000" b="1" dirty="0">
              <a:solidFill>
                <a:schemeClr val="accent1">
                  <a:lumMod val="50000"/>
                </a:schemeClr>
              </a:solidFill>
            </a:endParaRPr>
          </a:p>
          <a:p>
            <a:pPr algn="ctr"/>
            <a:endParaRPr lang="ar-AE" sz="2400" dirty="0"/>
          </a:p>
          <a:p>
            <a:pPr algn="ctr"/>
            <a:r>
              <a:rPr lang="ar-AE" sz="2800" dirty="0">
                <a:ln w="18415" cmpd="sng">
                  <a:solidFill>
                    <a:schemeClr val="tx1"/>
                  </a:solidFill>
                  <a:prstDash val="solid"/>
                </a:ln>
              </a:rPr>
              <a:t>بارہ مہینوں میں ایک مہینہ ہر مسلمان کو اس طرح بسر کرنا چاہئیےکہ دن رات میں ایک وقت کا کھانا کھائےاور ہو سکے تو ایک وقت کا کھانا اپنے فاقہ زدہ محتاج اور غریب بھائیوں کو کھلا دے۔ ان تمام احکام پر نظر ڈالئے جو فدیہ اور کفارہ سے متعلق ہیں تو معلوم ہوگا کہ ان سب مواقع میں روزے کا بدل غریبوں کو کھنا کھلانا قرار دیا گیا۔ </a:t>
            </a:r>
            <a:endParaRPr lang="en-US" sz="2800" dirty="0">
              <a:ln w="18415" cmpd="sng">
                <a:solidFill>
                  <a:schemeClr val="tx1"/>
                </a:solidFill>
                <a:prstDash val="solid"/>
              </a:ln>
            </a:endParaRPr>
          </a:p>
        </p:txBody>
      </p:sp>
      <p:sp>
        <p:nvSpPr>
          <p:cNvPr id="7" name="Title 6"/>
          <p:cNvSpPr>
            <a:spLocks noGrp="1"/>
          </p:cNvSpPr>
          <p:nvPr>
            <p:ph type="title"/>
          </p:nvPr>
        </p:nvSpPr>
        <p:spPr/>
        <p:txBody>
          <a:bodyPr/>
          <a:lstStyle/>
          <a:p>
            <a:endParaRPr lang="en-US" dirty="0"/>
          </a:p>
        </p:txBody>
      </p:sp>
      <p:sp>
        <p:nvSpPr>
          <p:cNvPr id="8" name="Rectangle 7"/>
          <p:cNvSpPr/>
          <p:nvPr/>
        </p:nvSpPr>
        <p:spPr>
          <a:xfrm>
            <a:off x="4907878"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1329581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5825" b="38110"/>
          <a:stretch/>
        </p:blipFill>
        <p:spPr>
          <a:xfrm>
            <a:off x="0" y="0"/>
            <a:ext cx="12192000" cy="6858000"/>
          </a:xfrm>
          <a:prstGeom prst="rect">
            <a:avLst/>
          </a:prstGeom>
        </p:spPr>
      </p:pic>
      <p:sp>
        <p:nvSpPr>
          <p:cNvPr id="3" name="Rectangle 2"/>
          <p:cNvSpPr/>
          <p:nvPr/>
        </p:nvSpPr>
        <p:spPr>
          <a:xfrm>
            <a:off x="4907878" y="6488668"/>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409419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4478"/>
          <a:stretch/>
        </p:blipFill>
        <p:spPr>
          <a:xfrm>
            <a:off x="0" y="-36395"/>
            <a:ext cx="12192000" cy="6840543"/>
          </a:xfrm>
          <a:prstGeom prst="rect">
            <a:avLst/>
          </a:prstGeom>
        </p:spPr>
      </p:pic>
      <p:sp>
        <p:nvSpPr>
          <p:cNvPr id="3" name="Rectangle 2"/>
          <p:cNvSpPr/>
          <p:nvPr/>
        </p:nvSpPr>
        <p:spPr>
          <a:xfrm>
            <a:off x="1981200" y="6172200"/>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358507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4907878" y="6412468"/>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2541066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4785"/>
            <a:ext cx="12268200" cy="6879716"/>
          </a:xfrm>
          <a:prstGeom prst="rect">
            <a:avLst/>
          </a:prstGeom>
        </p:spPr>
      </p:pic>
      <p:sp>
        <p:nvSpPr>
          <p:cNvPr id="3" name="Rectangle 2"/>
          <p:cNvSpPr/>
          <p:nvPr/>
        </p:nvSpPr>
        <p:spPr>
          <a:xfrm>
            <a:off x="8236590" y="6564868"/>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271493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90590"/>
          </a:xfrm>
          <a:prstGeom prst="rect">
            <a:avLst/>
          </a:prstGeom>
        </p:spPr>
      </p:pic>
      <p:sp>
        <p:nvSpPr>
          <p:cNvPr id="3" name="Rectangle 2"/>
          <p:cNvSpPr/>
          <p:nvPr/>
        </p:nvSpPr>
        <p:spPr>
          <a:xfrm>
            <a:off x="5791200" y="64886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487542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b="3158"/>
          <a:stretch/>
        </p:blipFill>
        <p:spPr>
          <a:xfrm>
            <a:off x="-1" y="-152399"/>
            <a:ext cx="12168365" cy="7010399"/>
          </a:xfrm>
          <a:prstGeom prst="rect">
            <a:avLst/>
          </a:prstGeom>
        </p:spPr>
      </p:pic>
      <p:sp>
        <p:nvSpPr>
          <p:cNvPr id="3" name="Rectangle 2"/>
          <p:cNvSpPr/>
          <p:nvPr/>
        </p:nvSpPr>
        <p:spPr>
          <a:xfrm>
            <a:off x="3962400"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698962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48" y="-26158"/>
            <a:ext cx="12237121" cy="6884158"/>
          </a:xfrm>
          <a:prstGeom prst="rect">
            <a:avLst/>
          </a:prstGeom>
        </p:spPr>
      </p:pic>
      <p:sp>
        <p:nvSpPr>
          <p:cNvPr id="3" name="Rectangle 2"/>
          <p:cNvSpPr/>
          <p:nvPr/>
        </p:nvSpPr>
        <p:spPr>
          <a:xfrm>
            <a:off x="7779390" y="63362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309542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
            <a:ext cx="12192000" cy="6865759"/>
          </a:xfrm>
          <a:prstGeom prst="rect">
            <a:avLst/>
          </a:prstGeom>
        </p:spPr>
      </p:pic>
      <p:sp>
        <p:nvSpPr>
          <p:cNvPr id="3" name="Rectangle 2"/>
          <p:cNvSpPr/>
          <p:nvPr/>
        </p:nvSpPr>
        <p:spPr>
          <a:xfrm>
            <a:off x="2819400"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4070285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64196"/>
          </a:xfrm>
          <a:prstGeom prst="rect">
            <a:avLst/>
          </a:prstGeom>
        </p:spPr>
      </p:pic>
      <p:sp>
        <p:nvSpPr>
          <p:cNvPr id="3" name="Rectangle 2"/>
          <p:cNvSpPr/>
          <p:nvPr/>
        </p:nvSpPr>
        <p:spPr>
          <a:xfrm>
            <a:off x="4274190" y="6412468"/>
            <a:ext cx="2507610" cy="369332"/>
          </a:xfrm>
          <a:prstGeom prst="rect">
            <a:avLst/>
          </a:prstGeom>
        </p:spPr>
        <p:txBody>
          <a:bodyPr wrap="none">
            <a:spAutoFit/>
          </a:bodyPr>
          <a:lstStyle/>
          <a:p>
            <a:r>
              <a:rPr lang="en-US" b="1" dirty="0">
                <a:solidFill>
                  <a:schemeClr val="bg1"/>
                </a:solidFill>
              </a:rPr>
              <a:t>www.jamaatwomen.org</a:t>
            </a:r>
          </a:p>
        </p:txBody>
      </p:sp>
    </p:spTree>
    <p:extLst>
      <p:ext uri="{BB962C8B-B14F-4D97-AF65-F5344CB8AC3E}">
        <p14:creationId xmlns:p14="http://schemas.microsoft.com/office/powerpoint/2010/main" val="306792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 y="0"/>
            <a:ext cx="12181765" cy="6858000"/>
          </a:xfrm>
          <a:prstGeom prst="rect">
            <a:avLst/>
          </a:prstGeom>
        </p:spPr>
      </p:pic>
      <p:sp>
        <p:nvSpPr>
          <p:cNvPr id="3" name="Rectangle 2"/>
          <p:cNvSpPr/>
          <p:nvPr/>
        </p:nvSpPr>
        <p:spPr>
          <a:xfrm>
            <a:off x="457200" y="6172200"/>
            <a:ext cx="2507610" cy="369332"/>
          </a:xfrm>
          <a:prstGeom prst="rect">
            <a:avLst/>
          </a:prstGeom>
        </p:spPr>
        <p:txBody>
          <a:bodyPr wrap="none">
            <a:spAutoFit/>
          </a:bodyPr>
          <a:lstStyle/>
          <a:p>
            <a:r>
              <a:rPr lang="en-US" b="1" dirty="0"/>
              <a:t>www.jamaatwomen.org</a:t>
            </a:r>
          </a:p>
        </p:txBody>
      </p:sp>
    </p:spTree>
    <p:extLst>
      <p:ext uri="{BB962C8B-B14F-4D97-AF65-F5344CB8AC3E}">
        <p14:creationId xmlns:p14="http://schemas.microsoft.com/office/powerpoint/2010/main" val="66250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TotalTime>
  <Words>154</Words>
  <Application>Microsoft Office PowerPoint</Application>
  <PresentationFormat>Custom</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dc:creator>
  <cp:lastModifiedBy>user</cp:lastModifiedBy>
  <cp:revision>25</cp:revision>
  <dcterms:created xsi:type="dcterms:W3CDTF">2018-04-26T17:29:11Z</dcterms:created>
  <dcterms:modified xsi:type="dcterms:W3CDTF">2018-05-12T07:44:11Z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LastSaved" pid="2">
    <vt:filetime>2018-04-26T00:00:00Z</vt:filetime>
  </property>
  <property fmtid="{D5CDD505-2E9C-101B-9397-08002B2CF9AE}" name="NXPowerLiteLastOptimized" pid="3">
    <vt:lpwstr>4943817</vt:lpwstr>
  </property>
  <property fmtid="{D5CDD505-2E9C-101B-9397-08002B2CF9AE}" name="NXPowerLiteSettings" pid="4">
    <vt:lpwstr>C7000400038000</vt:lpwstr>
  </property>
  <property fmtid="{D5CDD505-2E9C-101B-9397-08002B2CF9AE}" name="NXPowerLiteVersion" pid="5">
    <vt:lpwstr>S8.2.1</vt:lpwstr>
  </property>
</Properties>
</file>